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5" r:id="rId4"/>
    <p:sldId id="264" r:id="rId5"/>
    <p:sldId id="266" r:id="rId6"/>
    <p:sldId id="267" r:id="rId7"/>
    <p:sldId id="270" r:id="rId8"/>
    <p:sldId id="271" r:id="rId9"/>
    <p:sldId id="274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Outlook &amp; File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WIB Staff meeting: </a:t>
            </a:r>
            <a:r>
              <a:rPr lang="en-US" dirty="0"/>
              <a:t>December 2023 </a:t>
            </a:r>
          </a:p>
        </p:txBody>
      </p:sp>
    </p:spTree>
    <p:extLst>
      <p:ext uri="{BB962C8B-B14F-4D97-AF65-F5344CB8AC3E}">
        <p14:creationId xmlns:p14="http://schemas.microsoft.com/office/powerpoint/2010/main" val="86800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302247"/>
            <a:ext cx="9404723" cy="1040416"/>
          </a:xfrm>
        </p:spPr>
        <p:txBody>
          <a:bodyPr/>
          <a:lstStyle/>
          <a:p>
            <a:r>
              <a:rPr lang="en-US" dirty="0" smtClean="0"/>
              <a:t>File Naming Tips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2" y="1446835"/>
            <a:ext cx="10059489" cy="4977114"/>
          </a:xfrm>
        </p:spPr>
        <p:txBody>
          <a:bodyPr>
            <a:noAutofit/>
          </a:bodyPr>
          <a:lstStyle/>
          <a:p>
            <a:r>
              <a:rPr lang="en-US" sz="3000" b="1" dirty="0"/>
              <a:t>Things to think about:</a:t>
            </a:r>
          </a:p>
          <a:p>
            <a:pPr lvl="1"/>
            <a:r>
              <a:rPr lang="en-US" sz="2400" dirty="0"/>
              <a:t>Would someone else be able to find the </a:t>
            </a:r>
            <a:r>
              <a:rPr lang="en-US" sz="2400" dirty="0" smtClean="0"/>
              <a:t>file?</a:t>
            </a:r>
          </a:p>
          <a:p>
            <a:pPr lvl="1"/>
            <a:r>
              <a:rPr lang="en-US" sz="2400" dirty="0" smtClean="0"/>
              <a:t>Would someone else understand </a:t>
            </a:r>
            <a:r>
              <a:rPr lang="en-US" sz="2400" dirty="0"/>
              <a:t>what the file is by reading the </a:t>
            </a:r>
            <a:r>
              <a:rPr lang="en-US" sz="2400" dirty="0" smtClean="0"/>
              <a:t>title</a:t>
            </a:r>
            <a:r>
              <a:rPr lang="en-US" sz="2400" dirty="0"/>
              <a:t>?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b="1" dirty="0" smtClean="0"/>
              <a:t>Some tips for naming files:</a:t>
            </a:r>
          </a:p>
          <a:p>
            <a:pPr lvl="1"/>
            <a:r>
              <a:rPr lang="en-US" sz="2400" dirty="0" smtClean="0"/>
              <a:t>Think of the topic</a:t>
            </a:r>
          </a:p>
          <a:p>
            <a:pPr lvl="1"/>
            <a:r>
              <a:rPr lang="en-US" sz="2400" dirty="0" smtClean="0"/>
              <a:t>What type of document is it (report, agenda, form…)</a:t>
            </a:r>
          </a:p>
          <a:p>
            <a:pPr lvl="1"/>
            <a:r>
              <a:rPr lang="en-US" sz="2400" dirty="0" smtClean="0"/>
              <a:t>When did you receive or create the document? </a:t>
            </a:r>
          </a:p>
          <a:p>
            <a:pPr lvl="1"/>
            <a:r>
              <a:rPr lang="en-US" sz="2400" dirty="0" smtClean="0"/>
              <a:t>Be consistent with titles.</a:t>
            </a:r>
          </a:p>
        </p:txBody>
      </p:sp>
    </p:spTree>
    <p:extLst>
      <p:ext uri="{BB962C8B-B14F-4D97-AF65-F5344CB8AC3E}">
        <p14:creationId xmlns:p14="http://schemas.microsoft.com/office/powerpoint/2010/main" val="75081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Naming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2" y="1717253"/>
            <a:ext cx="9403742" cy="419548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Examples:</a:t>
            </a:r>
          </a:p>
          <a:p>
            <a:pPr lvl="1"/>
            <a:r>
              <a:rPr lang="en-US" sz="3200" b="1" dirty="0" smtClean="0"/>
              <a:t>Name of the folder</a:t>
            </a:r>
          </a:p>
          <a:p>
            <a:pPr lvl="2"/>
            <a:r>
              <a:rPr lang="en-US" sz="2800" dirty="0" err="1"/>
              <a:t>FINANCIAL_Invoices</a:t>
            </a:r>
            <a:r>
              <a:rPr lang="en-US" sz="2800" dirty="0"/>
              <a:t>, </a:t>
            </a:r>
            <a:r>
              <a:rPr lang="en-US" sz="2800" dirty="0" err="1"/>
              <a:t>Reqs</a:t>
            </a:r>
            <a:r>
              <a:rPr lang="en-US" sz="2800" dirty="0"/>
              <a:t>, PO</a:t>
            </a:r>
            <a:endParaRPr lang="en-US" sz="2800" dirty="0" smtClean="0"/>
          </a:p>
          <a:p>
            <a:pPr marL="1371600" lvl="3" indent="0">
              <a:buNone/>
            </a:pPr>
            <a:endParaRPr lang="en-US" sz="3200" b="1" dirty="0" smtClean="0"/>
          </a:p>
          <a:p>
            <a:pPr lvl="1"/>
            <a:r>
              <a:rPr lang="en-US" sz="3600" b="1" dirty="0" smtClean="0"/>
              <a:t>File Names</a:t>
            </a:r>
          </a:p>
          <a:p>
            <a:pPr lvl="2"/>
            <a:r>
              <a:rPr lang="en-US" sz="2600" dirty="0" smtClean="0"/>
              <a:t>Company </a:t>
            </a:r>
            <a:r>
              <a:rPr lang="en-US" sz="2600" dirty="0" err="1" smtClean="0"/>
              <a:t>name_Invoice</a:t>
            </a:r>
            <a:r>
              <a:rPr lang="en-US" sz="2600" dirty="0" smtClean="0"/>
              <a:t> #_PO#</a:t>
            </a:r>
            <a:endParaRPr lang="en-US" sz="2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3186"/>
          <a:stretch/>
        </p:blipFill>
        <p:spPr>
          <a:xfrm>
            <a:off x="7961183" y="808495"/>
            <a:ext cx="3211169" cy="32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9542" y="4393722"/>
            <a:ext cx="427630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8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Outlook &amp; File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Calendar</a:t>
            </a:r>
          </a:p>
          <a:p>
            <a:r>
              <a:rPr lang="en-US" sz="4800" dirty="0" smtClean="0"/>
              <a:t>Expense Statement Forms</a:t>
            </a:r>
          </a:p>
          <a:p>
            <a:r>
              <a:rPr lang="en-US" sz="4800" dirty="0" smtClean="0"/>
              <a:t>File Naming Tips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818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6836"/>
            <a:ext cx="8946541" cy="4801564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 smtClean="0"/>
              <a:t>Some good guidelines</a:t>
            </a:r>
            <a:r>
              <a:rPr lang="en-US" sz="3600" dirty="0" smtClean="0"/>
              <a:t>:</a:t>
            </a:r>
          </a:p>
          <a:p>
            <a:pPr lvl="1"/>
            <a:r>
              <a:rPr lang="en-US" sz="3400" dirty="0" smtClean="0"/>
              <a:t>Email </a:t>
            </a:r>
            <a:r>
              <a:rPr lang="en-US" sz="3400" dirty="0"/>
              <a:t>the person/agency to suggest a meeting and to give/ask for availability.</a:t>
            </a:r>
          </a:p>
          <a:p>
            <a:pPr lvl="1"/>
            <a:r>
              <a:rPr lang="en-US" sz="3400" dirty="0"/>
              <a:t>Once the person’s availability has been established, send a calendar invite.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4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95" y="1649506"/>
            <a:ext cx="4126856" cy="490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DESKTOP</a:t>
            </a:r>
            <a:endParaRPr lang="en-US" b="1" u="sng" dirty="0" smtClean="0"/>
          </a:p>
          <a:p>
            <a:r>
              <a:rPr lang="en-US" sz="2400" dirty="0" smtClean="0"/>
              <a:t>Click on new Meeting &amp; complete the To, the Subject, the Location, the Start/End Time, and Body of the Message.</a:t>
            </a:r>
          </a:p>
          <a:p>
            <a:r>
              <a:rPr lang="en-US" sz="2400" dirty="0" smtClean="0"/>
              <a:t>Click on the “Insert” tab and then “Attach File” if you would like to attach a document (map, agenda) to the invite.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082" y="570567"/>
            <a:ext cx="5934903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8" y="271919"/>
            <a:ext cx="9404723" cy="1400530"/>
          </a:xfrm>
        </p:spPr>
        <p:txBody>
          <a:bodyPr/>
          <a:lstStyle/>
          <a:p>
            <a:r>
              <a:rPr lang="en-US" dirty="0" smtClean="0"/>
              <a:t>Outlook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02" y="1520482"/>
            <a:ext cx="4307853" cy="48224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u="sng" dirty="0" smtClean="0"/>
              <a:t>ONLINE</a:t>
            </a:r>
          </a:p>
          <a:p>
            <a:r>
              <a:rPr lang="en-US" sz="2800" dirty="0" smtClean="0"/>
              <a:t>Click on the calendar icon to open an invitation.</a:t>
            </a:r>
          </a:p>
          <a:p>
            <a:r>
              <a:rPr lang="en-US" sz="2800" dirty="0" smtClean="0"/>
              <a:t>Enter the attendees, times, location, and include information in the body.</a:t>
            </a:r>
          </a:p>
          <a:p>
            <a:r>
              <a:rPr lang="en-US" sz="2800" dirty="0" smtClean="0"/>
              <a:t>Click on the paperclip icon to attach files. </a:t>
            </a:r>
          </a:p>
          <a:p>
            <a:r>
              <a:rPr lang="en-US" sz="2800" dirty="0" smtClean="0"/>
              <a:t>Click on “Save” when finished. </a:t>
            </a:r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689" y="2029509"/>
            <a:ext cx="1854911" cy="3510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34" y="972184"/>
            <a:ext cx="4953928" cy="56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Calendar Invites can be forwarded</a:t>
            </a:r>
          </a:p>
          <a:p>
            <a:r>
              <a:rPr lang="en-US" dirty="0" smtClean="0"/>
              <a:t>DESKTOP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Click on the “Appointment” tab and then click on “Forward”.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Click on the blue arrow icon at the top of the event.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282" r="18530" b="22491"/>
          <a:stretch/>
        </p:blipFill>
        <p:spPr>
          <a:xfrm>
            <a:off x="1281523" y="3361924"/>
            <a:ext cx="3736603" cy="289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12" y="3203944"/>
            <a:ext cx="3419952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26534"/>
            <a:ext cx="9404723" cy="1400530"/>
          </a:xfrm>
        </p:spPr>
        <p:txBody>
          <a:bodyPr/>
          <a:lstStyle/>
          <a:p>
            <a:r>
              <a:rPr lang="en-US" dirty="0" smtClean="0"/>
              <a:t>Expense Statement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960699"/>
            <a:ext cx="8946541" cy="55326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100" dirty="0"/>
              <a:t>Go into </a:t>
            </a:r>
            <a:r>
              <a:rPr lang="en-US" sz="3100" dirty="0" err="1" smtClean="0"/>
              <a:t>cchest</a:t>
            </a:r>
            <a:endParaRPr lang="en-US" sz="3100" dirty="0" smtClean="0"/>
          </a:p>
          <a:p>
            <a:pPr marL="457200" indent="-457200">
              <a:buFont typeface="+mj-lt"/>
              <a:buAutoNum type="arabicPeriod"/>
            </a:pPr>
            <a:endParaRPr lang="en-US" sz="31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100" dirty="0" smtClean="0"/>
              <a:t>Go </a:t>
            </a:r>
            <a:r>
              <a:rPr lang="en-US" sz="3100" dirty="0"/>
              <a:t>into the Public </a:t>
            </a:r>
            <a:r>
              <a:rPr lang="en-US" sz="3100" dirty="0" smtClean="0"/>
              <a:t>Folder.</a:t>
            </a:r>
          </a:p>
          <a:p>
            <a:pPr marL="800100" lvl="2" indent="0">
              <a:buNone/>
            </a:pPr>
            <a:r>
              <a:rPr lang="en-US" sz="2700" dirty="0"/>
              <a:t>"Q:\Public\Forms"</a:t>
            </a:r>
            <a:endParaRPr lang="en-US" sz="2700" dirty="0" smtClean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100" dirty="0" smtClean="0"/>
              <a:t>Scroll down to the “Forms” Folder.</a:t>
            </a:r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 smtClean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r>
              <a:rPr lang="en-US" sz="3100" dirty="0" smtClean="0"/>
              <a:t>Click on the “Chesapeake Forms” Folder</a:t>
            </a:r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r>
              <a:rPr lang="en-US" sz="3100" dirty="0" smtClean="0"/>
              <a:t>The newest Expense Statement is in the folder.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0521" y="960699"/>
            <a:ext cx="2315902" cy="4381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6" t="7688" r="26063" b="19360"/>
          <a:stretch/>
        </p:blipFill>
        <p:spPr bwMode="auto">
          <a:xfrm>
            <a:off x="5221489" y="1627065"/>
            <a:ext cx="936243" cy="725926"/>
          </a:xfrm>
          <a:prstGeom prst="rect">
            <a:avLst/>
          </a:prstGeom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067" y="2530239"/>
            <a:ext cx="2837232" cy="16168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8927"/>
          <a:stretch/>
        </p:blipFill>
        <p:spPr>
          <a:xfrm>
            <a:off x="7364290" y="4514127"/>
            <a:ext cx="2015416" cy="79668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0288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 Statement 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1423686"/>
            <a:ext cx="6794339" cy="506642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Creating a shortcut to the form</a:t>
            </a:r>
          </a:p>
          <a:p>
            <a:endParaRPr lang="en-US" b="1" u="sng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to </a:t>
            </a:r>
            <a:r>
              <a:rPr lang="en-US" dirty="0" err="1" smtClean="0"/>
              <a:t>cchest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Then click on the “</a:t>
            </a:r>
            <a:r>
              <a:rPr lang="en-US" b="1" dirty="0" smtClean="0"/>
              <a:t>Public Folder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Right</a:t>
            </a:r>
            <a:r>
              <a:rPr lang="en-US" dirty="0" smtClean="0"/>
              <a:t> click on the “</a:t>
            </a:r>
            <a:r>
              <a:rPr lang="en-US" b="1" dirty="0" smtClean="0"/>
              <a:t>Forms</a:t>
            </a:r>
            <a:r>
              <a:rPr lang="en-US" dirty="0" smtClean="0"/>
              <a:t>” Folder and click on “</a:t>
            </a:r>
            <a:r>
              <a:rPr lang="en-US" b="1" dirty="0" smtClean="0"/>
              <a:t>Create Shortcut</a:t>
            </a:r>
            <a:r>
              <a:rPr lang="en-US" dirty="0" smtClean="0"/>
              <a:t>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You’ll get a “</a:t>
            </a:r>
            <a:r>
              <a:rPr lang="en-US" b="1" dirty="0" smtClean="0"/>
              <a:t>Windows can’t create a shortcut here. Do you want the shortcut to be placed on the desktop instead message</a:t>
            </a:r>
            <a:r>
              <a:rPr lang="en-US" dirty="0" smtClean="0"/>
              <a:t>.” Click on the “</a:t>
            </a:r>
            <a:r>
              <a:rPr lang="en-US" b="1" dirty="0" smtClean="0"/>
              <a:t>Yes</a:t>
            </a:r>
            <a:r>
              <a:rPr lang="en-US" dirty="0" smtClean="0"/>
              <a:t>” button.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shortcut will not be on your desktop. </a:t>
            </a:r>
            <a:endParaRPr lang="en-US" dirty="0"/>
          </a:p>
          <a:p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6303" y="5089743"/>
            <a:ext cx="4020111" cy="140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0529" y="1749076"/>
            <a:ext cx="261021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Naming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Examples of files that are too generic:</a:t>
            </a:r>
          </a:p>
          <a:p>
            <a:pPr lvl="1"/>
            <a:r>
              <a:rPr lang="en-US" sz="2400" dirty="0"/>
              <a:t>Test data 2016.xlsx</a:t>
            </a:r>
          </a:p>
          <a:p>
            <a:pPr lvl="1"/>
            <a:r>
              <a:rPr lang="en-US" sz="2400" dirty="0"/>
              <a:t>Meeting notes Jan 17.doc</a:t>
            </a:r>
          </a:p>
          <a:p>
            <a:pPr lvl="1"/>
            <a:r>
              <a:rPr lang="en-US" sz="2400" dirty="0"/>
              <a:t>Notes Eric.txt</a:t>
            </a:r>
          </a:p>
          <a:p>
            <a:pPr lvl="1"/>
            <a:r>
              <a:rPr lang="en-US" sz="2400" dirty="0"/>
              <a:t>Final </a:t>
            </a:r>
            <a:r>
              <a:rPr lang="en-US" sz="2400" dirty="0" err="1"/>
              <a:t>FINAL</a:t>
            </a:r>
            <a:r>
              <a:rPr lang="en-US" sz="2400" dirty="0"/>
              <a:t> last </a:t>
            </a:r>
            <a:r>
              <a:rPr lang="en-US" sz="2400" dirty="0" smtClean="0"/>
              <a:t>version.docx</a:t>
            </a:r>
          </a:p>
          <a:p>
            <a:pPr lvl="1"/>
            <a:r>
              <a:rPr lang="en-US" sz="2400" dirty="0" smtClean="0"/>
              <a:t>Doc1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44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</TotalTime>
  <Words>428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Outlook &amp; File Tips</vt:lpstr>
      <vt:lpstr>Outlook &amp; File Tips</vt:lpstr>
      <vt:lpstr>Outlook Calendar</vt:lpstr>
      <vt:lpstr>Outlook Calendar</vt:lpstr>
      <vt:lpstr>Outlook Calendar</vt:lpstr>
      <vt:lpstr>Outlook Calendar</vt:lpstr>
      <vt:lpstr>Expense Statement Forms</vt:lpstr>
      <vt:lpstr>Expense Statement Forms </vt:lpstr>
      <vt:lpstr>File Naming Tips</vt:lpstr>
      <vt:lpstr>File Naming Tips</vt:lpstr>
      <vt:lpstr>File Naming Tips</vt:lpstr>
    </vt:vector>
  </TitlesOfParts>
  <Company>Chesapeake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&amp; File Tips</dc:title>
  <dc:creator>LaFrankie, Ellen</dc:creator>
  <cp:lastModifiedBy>LaFrankie, Ellen</cp:lastModifiedBy>
  <cp:revision>22</cp:revision>
  <dcterms:created xsi:type="dcterms:W3CDTF">2023-11-27T17:13:20Z</dcterms:created>
  <dcterms:modified xsi:type="dcterms:W3CDTF">2023-12-15T14:11:48Z</dcterms:modified>
</cp:coreProperties>
</file>